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GLÓRIA, ALELUIA, </a:t>
            </a:r>
            <a:br>
              <a:rPr lang="pt-BR" dirty="0"/>
            </a:br>
            <a:r>
              <a:rPr lang="pt-BR" dirty="0"/>
              <a:t>CRISTO VEM!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aleluia, Cristo vem! </a:t>
            </a:r>
          </a:p>
          <a:p>
            <a:r>
              <a:rPr lang="pt-BR" dirty="0"/>
              <a:t>Receba o mundo o Rei; </a:t>
            </a:r>
          </a:p>
          <a:p>
            <a:r>
              <a:rPr lang="pt-BR" dirty="0"/>
              <a:t>Que todo ser humano </a:t>
            </a:r>
          </a:p>
          <a:p>
            <a:r>
              <a:rPr lang="pt-BR" dirty="0"/>
              <a:t>Acolha o Soberano,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aclamem Terra e Céu, </a:t>
            </a:r>
          </a:p>
          <a:p>
            <a:r>
              <a:rPr lang="pt-BR" dirty="0"/>
              <a:t>E aclamem Terra e Céu, </a:t>
            </a:r>
          </a:p>
          <a:p>
            <a:r>
              <a:rPr lang="pt-BR" dirty="0"/>
              <a:t>E aclamem, e aclamem </a:t>
            </a:r>
          </a:p>
          <a:p>
            <a:r>
              <a:rPr lang="pt-BR" dirty="0"/>
              <a:t>Jesus, o Rei.</a:t>
            </a:r>
          </a:p>
        </p:txBody>
      </p:sp>
    </p:spTree>
    <p:extLst>
      <p:ext uri="{BB962C8B-B14F-4D97-AF65-F5344CB8AC3E}">
        <p14:creationId xmlns:p14="http://schemas.microsoft.com/office/powerpoint/2010/main" val="219581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9A8AEA-0A73-412E-9275-1AF1C62E0B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aleluia, vem reinar! </a:t>
            </a:r>
          </a:p>
          <a:p>
            <a:r>
              <a:rPr lang="pt-BR" dirty="0"/>
              <a:t>Ouvi aclamações </a:t>
            </a:r>
          </a:p>
          <a:p>
            <a:r>
              <a:rPr lang="pt-BR" dirty="0"/>
              <a:t>Por vales e montanhas, </a:t>
            </a:r>
          </a:p>
          <a:p>
            <a:r>
              <a:rPr lang="pt-BR" dirty="0"/>
              <a:t>Cidades e campanhas, </a:t>
            </a:r>
          </a:p>
        </p:txBody>
      </p:sp>
    </p:spTree>
    <p:extLst>
      <p:ext uri="{BB962C8B-B14F-4D97-AF65-F5344CB8AC3E}">
        <p14:creationId xmlns:p14="http://schemas.microsoft.com/office/powerpoint/2010/main" val="1183034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4EFDBA-EF39-48FD-A0A8-C0109FB703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vastas multidões, </a:t>
            </a:r>
          </a:p>
          <a:p>
            <a:r>
              <a:rPr lang="pt-BR" dirty="0"/>
              <a:t>De vastas multidões, </a:t>
            </a:r>
          </a:p>
          <a:p>
            <a:r>
              <a:rPr lang="pt-BR" dirty="0"/>
              <a:t>Ao grande, sublime </a:t>
            </a:r>
          </a:p>
          <a:p>
            <a:r>
              <a:rPr lang="pt-BR" dirty="0"/>
              <a:t>Rei das nações.</a:t>
            </a:r>
          </a:p>
        </p:txBody>
      </p:sp>
    </p:spTree>
    <p:extLst>
      <p:ext uri="{BB962C8B-B14F-4D97-AF65-F5344CB8AC3E}">
        <p14:creationId xmlns:p14="http://schemas.microsoft.com/office/powerpoint/2010/main" val="1574809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Presto virá aqui reinar,</a:t>
            </a:r>
          </a:p>
          <a:p>
            <a:r>
              <a:rPr lang="pt-BR" dirty="0"/>
              <a:t>E os povos fruirão </a:t>
            </a:r>
          </a:p>
          <a:p>
            <a:r>
              <a:rPr lang="pt-BR" dirty="0"/>
              <a:t>Justiça e paz completas,</a:t>
            </a:r>
          </a:p>
          <a:p>
            <a:r>
              <a:rPr lang="pt-BR" dirty="0"/>
              <a:t>E as bênçãos mais seletas </a:t>
            </a:r>
          </a:p>
        </p:txBody>
      </p:sp>
    </p:spTree>
    <p:extLst>
      <p:ext uri="{BB962C8B-B14F-4D97-AF65-F5344CB8AC3E}">
        <p14:creationId xmlns:p14="http://schemas.microsoft.com/office/powerpoint/2010/main" val="1105073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GLÓRIA, ALELUIA, CRISTO VEM!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112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 eterna salvação, </a:t>
            </a:r>
          </a:p>
          <a:p>
            <a:r>
              <a:rPr lang="pt-BR" dirty="0"/>
              <a:t>Da eterna salvação, </a:t>
            </a:r>
          </a:p>
          <a:p>
            <a:r>
              <a:rPr lang="pt-BR" dirty="0"/>
              <a:t>Da eterna, da </a:t>
            </a:r>
          </a:p>
          <a:p>
            <a:r>
              <a:rPr lang="pt-BR" dirty="0"/>
              <a:t>perfeita salvação.</a:t>
            </a:r>
          </a:p>
        </p:txBody>
      </p:sp>
    </p:spTree>
    <p:extLst>
      <p:ext uri="{BB962C8B-B14F-4D97-AF65-F5344CB8AC3E}">
        <p14:creationId xmlns:p14="http://schemas.microsoft.com/office/powerpoint/2010/main" val="206615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164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GLÓRIA, ALELUIA,  CRISTO VEM!</vt:lpstr>
      <vt:lpstr>GLÓRIA, ALELUIA, CRISTO VEM!</vt:lpstr>
      <vt:lpstr>GLÓRIA, ALELUIA, CRISTO VEM!</vt:lpstr>
      <vt:lpstr>GLÓRIA, ALELUIA, CRISTO VEM!</vt:lpstr>
      <vt:lpstr>GLÓRIA, ALELUIA, CRISTO VEM!</vt:lpstr>
      <vt:lpstr>GLÓRIA, ALELUIA, CRISTO VEM!</vt:lpstr>
      <vt:lpstr>GLÓRIA, ALELUIA, CRISTO VEM!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2019-06-12T22:10:26Z</dcterms:modified>
</cp:coreProperties>
</file>

<file path=docProps/thumbnail.jpeg>
</file>